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592" y="-2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3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6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2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4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1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933BA-BAD6-8B43-B78A-A9936FB73E40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D456-B950-7840-BA7C-7B78329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 Arty Powerpoint 19x25.4cm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3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8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1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5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6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Arty Powerpoint 19x25.4cm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1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Mencap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Rolfe</dc:creator>
  <cp:lastModifiedBy>Angie Rolfe</cp:lastModifiedBy>
  <cp:revision>4</cp:revision>
  <dcterms:created xsi:type="dcterms:W3CDTF">2017-03-08T08:19:02Z</dcterms:created>
  <dcterms:modified xsi:type="dcterms:W3CDTF">2017-03-08T12:33:36Z</dcterms:modified>
</cp:coreProperties>
</file>